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y="8887975" cx="12188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99">
          <p15:clr>
            <a:srgbClr val="747775"/>
          </p15:clr>
        </p15:guide>
        <p15:guide id="2" pos="38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9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6ca121327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6ca121327_6_97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6ca121327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6ca121327_6_100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6ca121327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a6ca121327_6_103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6ca121327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6ca121327_6_106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6ca121327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6ca121327_6_109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6ca121327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a6ca121327_6_112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6ca121327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6ca121327_6_11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6ca121327_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a6ca121327_6_118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f906b3c3b_0_23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f906b3c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6cdda8b5d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6cdda8b5d_4_7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f906b3c3b_0_1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f906b3c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6cdda8b5d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6cdda8b5d_4_15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6cdda8b5d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6cdda8b5d_4_23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cdda8b5d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6cdda8b5d_4_23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6cdda8b5d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6cdda8b5d_4_24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6cdda8b5d_4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6cdda8b5d_4_24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6cdda8b5d_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6cdda8b5d_4_24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6cdda8b5d_4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6cdda8b5d_4_24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6cdda8b5d_4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6cdda8b5d_4_25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6cdda8b5d_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6cdda8b5d_4_25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6cdda8b5d_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6cdda8b5d_4_25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6ca121327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6ca121327_6_7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6cdda8b5d_4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a6cdda8b5d_4_35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cdda8b5d_4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6cdda8b5d_4_26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6cdda8b5d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a6cdda8b5d_4_26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6cdda8b5d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6cdda8b5d_4_27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6cdda8b5d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6cdda8b5d_4_27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62f337a05_4_21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a62f337a05_4_21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a62f337a05_4_21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6ca1213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6ca121327_3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6ca12132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6ca121327_3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6ca12132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a6ca121327_3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6ca12132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a6ca121327_3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6ca121327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6ca121327_6_79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6ca12132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6ca121327_3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6ca12132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6ca121327_3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6ca12132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a6ca121327_3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6ca12132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6ca121327_3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6ca12132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6ca121327_3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6ca121327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6ca121327_3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6ca12132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a6ca121327_3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6ca12132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a6ca121327_3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6ca121327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6ca121327_3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6ca121327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6ca121327_3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6ca121327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6ca121327_6_82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6ca121327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a6ca121327_3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6ca12132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a6ca121327_3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f906b3c3b_0_64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f906b3c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ff8ecd3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ff8ecd399_0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ff8ecd3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aff8ecd399_0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ff8ecd3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ff8ecd399_0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ff8ecd3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ff8ecd399_0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ff8ecd3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aff8ecd399_0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ff8ecd3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aff8ecd399_0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ff8ecd3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aff8ecd399_0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6ca121327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6ca121327_6_8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ff8ecd39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aff8ecd399_0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ff8ecd3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aff8ecd399_0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ff8ecd3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ff8ecd399_0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ff8ecd3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aff8ecd399_0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ff8ecd39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ff8ecd399_0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ff8ecd39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aff8ecd399_0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ff8ecd3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aff8ecd399_0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ff8ecd3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aff8ecd399_0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ff8ecd3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aff8ecd399_0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ff8ecd39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aff8ecd399_0_4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6ca121327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a6ca121327_6_88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ff8ecd3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aff8ecd399_0_5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ff8ecd3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aff8ecd399_0_5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ff8ecd3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aff8ecd399_0_5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ff8ecd3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aff8ecd399_0_6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ff8ecd3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aff8ecd399_0_6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ff8ecd3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aff8ecd399_0_6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ff8ecd39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aff8ecd399_0_6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ff8ecd3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aff8ecd399_0_7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f906b3c3b_0_5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f906b3c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026636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b0266364d6_0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6ca121327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a6ca121327_6_91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0266364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b0266364d6_0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0266364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b0266364d6_0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0266364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b0266364d6_0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0266364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b0266364d6_0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0266364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b0266364d6_0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0266364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b0266364d6_0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b0266364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b0266364d6_0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0266364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b0266364d6_0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0266364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b0266364d6_0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b0266364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b0266364d6_0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6ca121327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a6ca121327_6_94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0266364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b0266364d6_0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b0266364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b0266364d6_0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0266364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b0266364d6_0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0266364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0266364d6_0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b0266364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b0266364d6_0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1pPr>
            <a:lvl2pPr lvl="1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2pPr>
            <a:lvl3pPr lvl="2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3pPr>
            <a:lvl4pPr lvl="3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4pPr>
            <a:lvl5pPr lvl="4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5pPr>
            <a:lvl6pPr lvl="5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6pPr>
            <a:lvl7pPr lvl="6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7pPr>
            <a:lvl8pPr lvl="7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8pPr>
            <a:lvl9pPr lvl="8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4897372"/>
            <a:ext cx="11358000" cy="13695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911386"/>
            <a:ext cx="11358000" cy="33930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1pPr>
            <a:lvl2pPr lvl="1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2pPr>
            <a:lvl3pPr lvl="2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3pPr>
            <a:lvl4pPr lvl="3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4pPr>
            <a:lvl5pPr lvl="4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5pPr>
            <a:lvl6pPr lvl="5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6pPr>
            <a:lvl7pPr lvl="6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7pPr>
            <a:lvl8pPr lvl="7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8pPr>
            <a:lvl9pPr lvl="8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5447049"/>
            <a:ext cx="11358000" cy="2247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 algn="ctr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086" y="274575"/>
            <a:ext cx="8227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086" y="1599835"/>
            <a:ext cx="82275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758"/>
              </a:spcBef>
              <a:spcAft>
                <a:spcPts val="1758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086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3418" y="6354902"/>
            <a:ext cx="289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1561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086" y="1599836"/>
            <a:ext cx="8227541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685628" y="2129940"/>
            <a:ext cx="7770456" cy="1469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371257" y="3885315"/>
            <a:ext cx="6399199" cy="175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722132" y="4405896"/>
            <a:ext cx="7770456" cy="1361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722132" y="2906051"/>
            <a:ext cx="7770456" cy="1499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57086" y="1599836"/>
            <a:ext cx="4037590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47037" y="1599836"/>
            <a:ext cx="4037590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5" name="Google Shape;85;p19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086" y="1534763"/>
            <a:ext cx="4039177" cy="63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457086" y="2174380"/>
            <a:ext cx="4039177" cy="3950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2" name="Google Shape;92;p20"/>
          <p:cNvSpPr txBox="1"/>
          <p:nvPr>
            <p:ph idx="3" type="body"/>
          </p:nvPr>
        </p:nvSpPr>
        <p:spPr>
          <a:xfrm>
            <a:off x="4643863" y="1534763"/>
            <a:ext cx="4040764" cy="63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643863" y="2174380"/>
            <a:ext cx="4040764" cy="3950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3716672"/>
            <a:ext cx="11358000" cy="14547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1pPr>
            <a:lvl2pPr lvl="1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2pPr>
            <a:lvl3pPr lvl="2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3pPr>
            <a:lvl4pPr lvl="3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4pPr>
            <a:lvl5pPr lvl="4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5pPr>
            <a:lvl6pPr lvl="5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6pPr>
            <a:lvl7pPr lvl="6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7pPr>
            <a:lvl8pPr lvl="7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8pPr>
            <a:lvl9pPr lvl="8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57086" y="272988"/>
            <a:ext cx="3007560" cy="1161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574156" y="272988"/>
            <a:ext cx="5110471" cy="5851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9" name="Google Shape;109;p23"/>
          <p:cNvSpPr txBox="1"/>
          <p:nvPr>
            <p:ph idx="2" type="body"/>
          </p:nvPr>
        </p:nvSpPr>
        <p:spPr>
          <a:xfrm>
            <a:off x="457086" y="1434773"/>
            <a:ext cx="3007560" cy="4689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1791840" y="4799507"/>
            <a:ext cx="5485028" cy="566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/>
          <p:nvPr>
            <p:ph idx="2" type="pic"/>
          </p:nvPr>
        </p:nvSpPr>
        <p:spPr>
          <a:xfrm>
            <a:off x="1791840" y="612635"/>
            <a:ext cx="5485028" cy="411386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791840" y="5366115"/>
            <a:ext cx="5485028" cy="804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 rot="5400000">
            <a:off x="2308390" y="-251469"/>
            <a:ext cx="4524932" cy="8227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 rot="5400000">
            <a:off x="4731088" y="2171229"/>
            <a:ext cx="5850192" cy="2056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 rot="5400000">
            <a:off x="541137" y="190524"/>
            <a:ext cx="5850192" cy="6018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960078"/>
            <a:ext cx="3743100" cy="1305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1pPr>
            <a:lvl2pPr lvl="1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2pPr>
            <a:lvl3pPr lvl="2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3pPr>
            <a:lvl4pPr lvl="3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4pPr>
            <a:lvl5pPr lvl="4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5pPr>
            <a:lvl6pPr lvl="5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6pPr>
            <a:lvl7pPr lvl="6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7pPr>
            <a:lvl8pPr lvl="7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8pPr>
            <a:lvl9pPr lvl="8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2401231"/>
            <a:ext cx="3743100" cy="5493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40207" lvl="0" marL="4572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777860"/>
            <a:ext cx="8488200" cy="7068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1pPr>
            <a:lvl2pPr lvl="1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2pPr>
            <a:lvl3pPr lvl="2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3pPr>
            <a:lvl4pPr lvl="3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4pPr>
            <a:lvl5pPr lvl="4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5pPr>
            <a:lvl6pPr lvl="5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6pPr>
            <a:lvl7pPr lvl="6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7pPr>
            <a:lvl8pPr lvl="7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8pPr>
            <a:lvl9pPr lvl="8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216"/>
            <a:ext cx="6094500" cy="88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3900" lIns="133900" spcFirstLastPara="1" rIns="133900" wrap="square" tIns="133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2130928"/>
            <a:ext cx="5392200" cy="25614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1pPr>
            <a:lvl2pPr lvl="1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2pPr>
            <a:lvl3pPr lvl="2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3pPr>
            <a:lvl4pPr lvl="3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4pPr>
            <a:lvl5pPr lvl="4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5pPr>
            <a:lvl6pPr lvl="5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6pPr>
            <a:lvl7pPr lvl="6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7pPr>
            <a:lvl8pPr lvl="7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8pPr>
            <a:lvl9pPr lvl="8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4843717"/>
            <a:ext cx="5392200" cy="21342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1251203"/>
            <a:ext cx="5114700" cy="63852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7310439"/>
            <a:ext cx="7996500" cy="10455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6"/>
              <a:buNone/>
              <a:defRPr sz="2636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6"/>
              <a:buChar char="●"/>
              <a:defRPr sz="2636">
                <a:solidFill>
                  <a:schemeClr val="dk2"/>
                </a:solidFill>
              </a:defRPr>
            </a:lvl1pPr>
            <a:lvl2pPr indent="-358808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2pPr>
            <a:lvl3pPr indent="-358808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3pPr>
            <a:lvl4pPr indent="-358808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4pPr>
            <a:lvl5pPr indent="-358808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5pPr>
            <a:lvl6pPr indent="-358808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6pPr>
            <a:lvl7pPr indent="-358808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7pPr>
            <a:lvl8pPr indent="-358808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8pPr>
            <a:lvl9pPr indent="-358808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r">
              <a:buNone/>
              <a:defRPr sz="1464">
                <a:solidFill>
                  <a:schemeClr val="dk2"/>
                </a:solidFill>
              </a:defRPr>
            </a:lvl1pPr>
            <a:lvl2pPr lvl="1" algn="r">
              <a:buNone/>
              <a:defRPr sz="1464">
                <a:solidFill>
                  <a:schemeClr val="dk2"/>
                </a:solidFill>
              </a:defRPr>
            </a:lvl2pPr>
            <a:lvl3pPr lvl="2" algn="r">
              <a:buNone/>
              <a:defRPr sz="1464">
                <a:solidFill>
                  <a:schemeClr val="dk2"/>
                </a:solidFill>
              </a:defRPr>
            </a:lvl3pPr>
            <a:lvl4pPr lvl="3" algn="r">
              <a:buNone/>
              <a:defRPr sz="1464">
                <a:solidFill>
                  <a:schemeClr val="dk2"/>
                </a:solidFill>
              </a:defRPr>
            </a:lvl4pPr>
            <a:lvl5pPr lvl="4" algn="r">
              <a:buNone/>
              <a:defRPr sz="1464">
                <a:solidFill>
                  <a:schemeClr val="dk2"/>
                </a:solidFill>
              </a:defRPr>
            </a:lvl5pPr>
            <a:lvl6pPr lvl="5" algn="r">
              <a:buNone/>
              <a:defRPr sz="1464">
                <a:solidFill>
                  <a:schemeClr val="dk2"/>
                </a:solidFill>
              </a:defRPr>
            </a:lvl6pPr>
            <a:lvl7pPr lvl="6" algn="r">
              <a:buNone/>
              <a:defRPr sz="1464">
                <a:solidFill>
                  <a:schemeClr val="dk2"/>
                </a:solidFill>
              </a:defRPr>
            </a:lvl7pPr>
            <a:lvl8pPr lvl="7" algn="r">
              <a:buNone/>
              <a:defRPr sz="1464">
                <a:solidFill>
                  <a:schemeClr val="dk2"/>
                </a:solidFill>
              </a:defRPr>
            </a:lvl8pPr>
            <a:lvl9pPr lvl="8" algn="r">
              <a:buNone/>
              <a:defRPr sz="1464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086" y="1599836"/>
            <a:ext cx="8227541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0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Probability &amp; Statistics</a:t>
            </a:r>
            <a:endParaRPr sz="7616"/>
          </a:p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729167" y="3774344"/>
            <a:ext cx="8730600" cy="669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Supervisor: Dr Nguyễn An Khương</a:t>
            </a:r>
            <a:endParaRPr sz="2197"/>
          </a:p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1729167" y="4833522"/>
            <a:ext cx="8730600" cy="25110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Group 10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Nguyễn Viết Vũ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Phan Hoàng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Đinh Thị Thu Thuỷ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Nguyễn Thị Cẩm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Đinh Trương Tuệ Linh</a:t>
            </a:r>
            <a:endParaRPr sz="21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22.6 Random Variables</a:t>
            </a:r>
            <a:endParaRPr sz="7616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2.6 Probability and Statistics</a:t>
            </a:r>
            <a:endParaRPr sz="7616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8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22.8 </a:t>
            </a:r>
            <a:r>
              <a:rPr lang="en" sz="7616"/>
              <a:t>Distributions</a:t>
            </a:r>
            <a:endParaRPr sz="7616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4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22.10 Statistics</a:t>
            </a:r>
            <a:endParaRPr sz="7616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